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 snapToObjects="1">
      <p:cViewPr>
        <p:scale>
          <a:sx n="110" d="100"/>
          <a:sy n="110" d="100"/>
        </p:scale>
        <p:origin x="80" y="-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5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8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9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4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3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72420-3F81-D742-8F8E-386653360F25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BB6A-E06F-0F43-9313-C6E52BD4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0514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495068" y="452487"/>
            <a:ext cx="0" cy="4419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08948" y="2290713"/>
            <a:ext cx="886120" cy="10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50196" y="3902697"/>
            <a:ext cx="2816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47929" y="3902697"/>
            <a:ext cx="3288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824360" y="3891815"/>
            <a:ext cx="3288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989823" y="5677072"/>
            <a:ext cx="3288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044641" y="5677071"/>
            <a:ext cx="3288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50196" y="5677071"/>
            <a:ext cx="3288" cy="6185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69234" y="1600200"/>
            <a:ext cx="58129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9980" y="5094876"/>
            <a:ext cx="17722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495068" y="1593742"/>
            <a:ext cx="867152" cy="64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357479" y="817818"/>
            <a:ext cx="4741" cy="14728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0491" y="922394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X0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819975" y="3074492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X1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93273" y="4026809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12583" y="4026809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X3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69610" y="5307739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60703" y="5801656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133453" y="5801656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206340" y="5829035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X7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706095" y="3074492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X8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635012" y="1846148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altLang="zh-CN" dirty="0" smtClean="0"/>
              <a:t>9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969403" y="922394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</a:t>
            </a:r>
            <a:r>
              <a:rPr lang="en-US" altLang="zh-CN" smtClean="0"/>
              <a:t>10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98566" y="922394"/>
            <a:ext cx="66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</a:t>
            </a:r>
            <a:r>
              <a:rPr lang="en-US" altLang="zh-CN" smtClean="0"/>
              <a:t>11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045424" y="3468956"/>
            <a:ext cx="6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</a:t>
            </a:r>
            <a:r>
              <a:rPr lang="en-US" sz="1400" smtClean="0"/>
              <a:t>1</a:t>
            </a:r>
            <a:endParaRPr lang="en-US" sz="1400"/>
          </a:p>
        </p:txBody>
      </p:sp>
      <p:sp>
        <p:nvSpPr>
          <p:cNvPr id="63" name="TextBox 62"/>
          <p:cNvSpPr txBox="1"/>
          <p:nvPr/>
        </p:nvSpPr>
        <p:spPr>
          <a:xfrm>
            <a:off x="3885637" y="3479938"/>
            <a:ext cx="6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P2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2401268" y="3498596"/>
            <a:ext cx="6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364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15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DengXian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#YAN JIAQI#</dc:creator>
  <cp:lastModifiedBy>#YAN JIAQI#</cp:lastModifiedBy>
  <cp:revision>6</cp:revision>
  <dcterms:created xsi:type="dcterms:W3CDTF">2019-10-06T02:32:08Z</dcterms:created>
  <dcterms:modified xsi:type="dcterms:W3CDTF">2019-10-06T07:39:10Z</dcterms:modified>
</cp:coreProperties>
</file>